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80" r:id="rId3"/>
    <p:sldId id="257" r:id="rId4"/>
    <p:sldId id="277" r:id="rId5"/>
    <p:sldId id="259" r:id="rId6"/>
    <p:sldId id="260" r:id="rId7"/>
    <p:sldId id="261" r:id="rId8"/>
    <p:sldId id="262" r:id="rId9"/>
    <p:sldId id="263" r:id="rId10"/>
    <p:sldId id="272" r:id="rId11"/>
    <p:sldId id="273" r:id="rId12"/>
    <p:sldId id="266" r:id="rId13"/>
    <p:sldId id="275" r:id="rId14"/>
    <p:sldId id="279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91" d="100"/>
          <a:sy n="91" d="100"/>
        </p:scale>
        <p:origin x="1650" y="48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FC7EAC2F-557E-40E2-92E9-F54D5B9B8E10}"/>
    <pc:docChg chg="modSld">
      <pc:chgData name="Kirsten Bieleveld" userId="22f0b6d3d6060922" providerId="LiveId" clId="{FC7EAC2F-557E-40E2-92E9-F54D5B9B8E10}" dt="2017-11-28T14:35:38.536" v="19" actId="20577"/>
      <pc:docMkLst>
        <pc:docMk/>
      </pc:docMkLst>
      <pc:sldChg chg="modSp">
        <pc:chgData name="Kirsten Bieleveld" userId="22f0b6d3d6060922" providerId="LiveId" clId="{FC7EAC2F-557E-40E2-92E9-F54D5B9B8E10}" dt="2017-11-28T14:35:38.536" v="19" actId="20577"/>
        <pc:sldMkLst>
          <pc:docMk/>
          <pc:sldMk cId="1980027905" sldId="258"/>
        </pc:sldMkLst>
        <pc:spChg chg="mod">
          <ac:chgData name="Kirsten Bieleveld" userId="22f0b6d3d6060922" providerId="LiveId" clId="{FC7EAC2F-557E-40E2-92E9-F54D5B9B8E10}" dt="2017-11-28T14:35:38.536" v="19" actId="20577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  <pc:docChgLst>
    <pc:chgData name="Kirsten Bieleveld" userId="22f0b6d3d6060922" providerId="LiveId" clId="{7303A65E-D426-4980-845F-05D0A9ECAB85}"/>
    <pc:docChg chg="undo custSel modSld">
      <pc:chgData name="Kirsten Bieleveld" userId="22f0b6d3d6060922" providerId="LiveId" clId="{7303A65E-D426-4980-845F-05D0A9ECAB85}" dt="2017-11-28T14:07:47.061" v="837" actId="20577"/>
      <pc:docMkLst>
        <pc:docMk/>
      </pc:docMkLst>
      <pc:sldChg chg="modSp">
        <pc:chgData name="Kirsten Bieleveld" userId="22f0b6d3d6060922" providerId="LiveId" clId="{7303A65E-D426-4980-845F-05D0A9ECAB85}" dt="2017-11-28T13:55:28.154" v="78" actId="20577"/>
        <pc:sldMkLst>
          <pc:docMk/>
          <pc:sldMk cId="747963850" sldId="256"/>
        </pc:sldMkLst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28.154" v="78" actId="20577"/>
          <ac:spMkLst>
            <pc:docMk/>
            <pc:sldMk cId="747963850" sldId="256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6:33.300" v="228" actId="20577"/>
        <pc:sldMkLst>
          <pc:docMk/>
          <pc:sldMk cId="630046134" sldId="257"/>
        </pc:sldMkLst>
        <pc:spChg chg="mod">
          <ac:chgData name="Kirsten Bieleveld" userId="22f0b6d3d6060922" providerId="LiveId" clId="{7303A65E-D426-4980-845F-05D0A9ECAB85}" dt="2017-11-28T13:56:25.846" v="224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6:33.300" v="228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8:15.280" v="368" actId="20577"/>
        <pc:sldMkLst>
          <pc:docMk/>
          <pc:sldMk cId="1980027905" sldId="258"/>
        </pc:sldMkLst>
        <pc:spChg chg="mod">
          <ac:chgData name="Kirsten Bieleveld" userId="22f0b6d3d6060922" providerId="LiveId" clId="{7303A65E-D426-4980-845F-05D0A9ECAB85}" dt="2017-11-28T13:56:51.096" v="239" actId="20577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7:40.269" v="304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8:15.280" v="368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980027905" sldId="258"/>
            <ac:spMk id="20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13.876" v="622" actId="20577"/>
        <pc:sldMkLst>
          <pc:docMk/>
          <pc:sldMk cId="664510568" sldId="259"/>
        </pc:sldMkLst>
        <pc:spChg chg="mod">
          <ac:chgData name="Kirsten Bieleveld" userId="22f0b6d3d6060922" providerId="LiveId" clId="{7303A65E-D426-4980-845F-05D0A9ECAB85}" dt="2017-11-28T14:02:13.876" v="622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64510568" sldId="259"/>
            <ac:spMk id="19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07.010" v="610" actId="20577"/>
        <pc:sldMkLst>
          <pc:docMk/>
          <pc:sldMk cId="2034044840" sldId="260"/>
        </pc:sldMkLst>
        <pc:spChg chg="mod">
          <ac:chgData name="Kirsten Bieleveld" userId="22f0b6d3d6060922" providerId="LiveId" clId="{7303A65E-D426-4980-845F-05D0A9ECAB85}" dt="2017-11-28T14:02:07.010" v="610" actId="20577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34044840" sldId="260"/>
            <ac:spMk id="1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0:22.881" v="512" actId="1076"/>
        <pc:sldMkLst>
          <pc:docMk/>
          <pc:sldMk cId="897235541" sldId="261"/>
        </pc:sldMkLst>
        <pc:spChg chg="mod">
          <ac:chgData name="Kirsten Bieleveld" userId="22f0b6d3d6060922" providerId="LiveId" clId="{7303A65E-D426-4980-845F-05D0A9ECAB85}" dt="2017-11-28T13:59:48.126" v="480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0:19.143" v="511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1076"/>
          <ac:spMkLst>
            <pc:docMk/>
            <pc:sldMk cId="897235541" sldId="261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1076"/>
          <ac:spMkLst>
            <pc:docMk/>
            <pc:sldMk cId="897235541" sldId="261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0:22.881" v="512" actId="1076"/>
          <ac:picMkLst>
            <pc:docMk/>
            <pc:sldMk cId="897235541" sldId="261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1:58.379" v="598" actId="20577"/>
        <pc:sldMkLst>
          <pc:docMk/>
          <pc:sldMk cId="1315152360" sldId="262"/>
        </pc:sldMkLst>
        <pc:spChg chg="mod">
          <ac:chgData name="Kirsten Bieleveld" userId="22f0b6d3d6060922" providerId="LiveId" clId="{7303A65E-D426-4980-845F-05D0A9ECAB85}" dt="2017-11-28T14:01:16.307" v="528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04.538" v="522" actId="20577"/>
          <ac:spMkLst>
            <pc:docMk/>
            <pc:sldMk cId="1315152360" sldId="262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58.379" v="598" actId="20577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1315152360" sldId="262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37.365" v="632" actId="20577"/>
        <pc:sldMkLst>
          <pc:docMk/>
          <pc:sldMk cId="1649921933" sldId="263"/>
        </pc:sldMkLst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2:37.365" v="632" actId="20577"/>
          <ac:spMkLst>
            <pc:docMk/>
            <pc:sldMk cId="1649921933" sldId="263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357334574" sldId="266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57334574" sldId="266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00.710" v="697" actId="20577"/>
        <pc:sldMkLst>
          <pc:docMk/>
          <pc:sldMk cId="2099838244" sldId="267"/>
        </pc:sldMkLst>
        <pc:spChg chg="mod">
          <ac:chgData name="Kirsten Bieleveld" userId="22f0b6d3d6060922" providerId="LiveId" clId="{7303A65E-D426-4980-845F-05D0A9ECAB85}" dt="2017-11-28T14:05:37.871" v="681" actId="20577"/>
          <ac:spMkLst>
            <pc:docMk/>
            <pc:sldMk cId="2099838244" sldId="267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00.710" v="697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55.758" v="693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99838244" sldId="267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5:49.074" v="684" actId="14100"/>
          <ac:picMkLst>
            <pc:docMk/>
            <pc:sldMk cId="2099838244" sldId="267"/>
            <ac:picMk id="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413217458" sldId="268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413217458" sldId="268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19.787" v="725" actId="20577"/>
        <pc:sldMkLst>
          <pc:docMk/>
          <pc:sldMk cId="1561708054" sldId="269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19.787" v="725" actId="20577"/>
          <ac:spMkLst>
            <pc:docMk/>
            <pc:sldMk cId="1561708054" sldId="269"/>
            <ac:spMk id="11" creationId="{00000000-0000-0000-0000-000000000000}"/>
          </ac:spMkLst>
        </pc:spChg>
      </pc:sldChg>
      <pc:sldChg chg="delSp modSp">
        <pc:chgData name="Kirsten Bieleveld" userId="22f0b6d3d6060922" providerId="LiveId" clId="{7303A65E-D426-4980-845F-05D0A9ECAB85}" dt="2017-11-28T14:07:40.839" v="835" actId="20577"/>
        <pc:sldMkLst>
          <pc:docMk/>
          <pc:sldMk cId="681285643" sldId="270"/>
        </pc:sldMkLst>
        <pc:spChg chg="mod">
          <ac:chgData name="Kirsten Bieleveld" userId="22f0b6d3d6060922" providerId="LiveId" clId="{7303A65E-D426-4980-845F-05D0A9ECAB85}" dt="2017-11-28T14:07:40.839" v="835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7:39.274" v="833" actId="1076"/>
          <ac:picMkLst>
            <pc:docMk/>
            <pc:sldMk cId="681285643" sldId="270"/>
            <ac:picMk id="2" creationId="{00000000-0000-0000-0000-000000000000}"/>
          </ac:picMkLst>
        </pc:picChg>
        <pc:picChg chg="del">
          <ac:chgData name="Kirsten Bieleveld" userId="22f0b6d3d6060922" providerId="LiveId" clId="{7303A65E-D426-4980-845F-05D0A9ECAB85}" dt="2017-11-28T14:07:01.513" v="755" actId="478"/>
          <ac:picMkLst>
            <pc:docMk/>
            <pc:sldMk cId="681285643" sldId="270"/>
            <ac:picMk id="11" creationId="{00000000-0000-0000-0000-000000000000}"/>
          </ac:picMkLst>
        </pc:picChg>
      </pc:sldChg>
      <pc:sldChg chg="delSp modSp">
        <pc:chgData name="Kirsten Bieleveld" userId="22f0b6d3d6060922" providerId="LiveId" clId="{7303A65E-D426-4980-845F-05D0A9ECAB85}" dt="2017-11-28T14:07:47.061" v="837" actId="20577"/>
        <pc:sldMkLst>
          <pc:docMk/>
          <pc:sldMk cId="1795558547" sldId="271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7:47.061" v="8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Kirsten Bieleveld" userId="22f0b6d3d6060922" providerId="LiveId" clId="{7303A65E-D426-4980-845F-05D0A9ECAB85}" dt="2017-11-28T13:53:30.085" v="0" actId="478"/>
          <ac:picMkLst>
            <pc:docMk/>
            <pc:sldMk cId="1795558547" sldId="271"/>
            <ac:picMk id="12" creationId="{DFEDDA7F-1F1B-4A1C-8339-D9AE44A5286F}"/>
          </ac:picMkLst>
        </pc:picChg>
      </pc:sldChg>
      <pc:sldChg chg="modSp">
        <pc:chgData name="Kirsten Bieleveld" userId="22f0b6d3d6060922" providerId="LiveId" clId="{7303A65E-D426-4980-845F-05D0A9ECAB85}" dt="2017-11-28T14:03:22.927" v="658" actId="20577"/>
        <pc:sldMkLst>
          <pc:docMk/>
          <pc:sldMk cId="2728186699" sldId="272"/>
        </pc:sldMkLst>
        <pc:spChg chg="mod">
          <ac:chgData name="Kirsten Bieleveld" userId="22f0b6d3d6060922" providerId="LiveId" clId="{7303A65E-D426-4980-845F-05D0A9ECAB85}" dt="2017-11-28T14:03:00.995" v="647" actId="20577"/>
          <ac:spMkLst>
            <pc:docMk/>
            <pc:sldMk cId="2728186699" sldId="272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22.927" v="658" actId="20577"/>
          <ac:spMkLst>
            <pc:docMk/>
            <pc:sldMk cId="2728186699" sldId="272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2728186699" sldId="272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728186699" sldId="272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3:17.097" v="649" actId="1076"/>
          <ac:picMkLst>
            <pc:docMk/>
            <pc:sldMk cId="2728186699" sldId="272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5:21.303" v="672" actId="20577"/>
        <pc:sldMkLst>
          <pc:docMk/>
          <pc:sldMk cId="832743599" sldId="273"/>
        </pc:sldMkLst>
        <pc:spChg chg="mod">
          <ac:chgData name="Kirsten Bieleveld" userId="22f0b6d3d6060922" providerId="LiveId" clId="{7303A65E-D426-4980-845F-05D0A9ECAB85}" dt="2017-11-28T14:05:05.123" v="667" actId="20577"/>
          <ac:spMkLst>
            <pc:docMk/>
            <pc:sldMk cId="832743599" sldId="273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57.870" v="663" actId="20577"/>
          <ac:spMkLst>
            <pc:docMk/>
            <pc:sldMk cId="832743599" sldId="273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21.303" v="672" actId="20577"/>
          <ac:spMkLst>
            <pc:docMk/>
            <pc:sldMk cId="832743599" sldId="273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832743599" sldId="273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832743599" sldId="273"/>
            <ac:spMk id="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365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1478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 gekke beroepen die echt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op basis van aanwijzingen voorspellen waar het boek over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gaat en wat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schrijfdoel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auteur is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beroepen die op het billboard staan opzoeken in de illustratie 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opschrijven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vragen hierbij in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opkomen. </a:t>
            </a:r>
          </a:p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bijvoeglijk naamwoord uitkiezen van de bladzijden en hier nog drie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beroepen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bedenken. </a:t>
            </a:r>
          </a:p>
        </p:txBody>
      </p:sp>
      <p:pic>
        <p:nvPicPr>
          <p:cNvPr id="13" name="Picture 12" descr="Te gekke beroepen die echt bestaan, Natalie Labarre | 9789025773458 |  Boeken | bol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151" y="3529608"/>
            <a:ext cx="2112174" cy="2719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0010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3107772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blz. met het zonnebaden t/m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stel in de woonkamer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(vraag &amp; antwoord)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 gekke beroepen die echt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4780" y="4873029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63" y="3508256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390" y="4873029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390" y="153204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321633"/>
            <a:ext cx="56112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         Kopieerblad ‘raadsels’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(tips &amp; tops)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(vraag &amp; antwoord)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81878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 gekke beroepen die echt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031" y="4883836"/>
            <a:ext cx="2333937" cy="152673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3" y="1321633"/>
            <a:ext cx="5336199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blz.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schilderen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met het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stel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in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woonkamer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Opdrachten 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81878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0" y="1904755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424705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 gekke beroepen die echt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3" name="Picture 12" descr="Te gekke beroepen die echt bestaan, Natalie Labarre | 9789025773458 |  Boeken | bol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365" y="1990726"/>
            <a:ext cx="2473960" cy="3333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met de olifant t/m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met de werkruimtes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Toets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 gekke beroepen die echt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2174325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558076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965346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9186554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Een beroep uit het boek kiezen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Plus- en minpunten bij dit beroep noteren.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5576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Voorbereiding op de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 gekke beroepen die echt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867" y="2559774"/>
            <a:ext cx="551985" cy="524036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404950" y="2678661"/>
            <a:ext cx="3637609" cy="29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75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fmaken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Schrijf-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/tekenopdracht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 gekke beroepen die echt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933" y="3706617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 gekke beroepen die echt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beroep kiezen en de plus- en minpunten hierover beschrijven.</a:t>
            </a:r>
            <a:endParaRPr lang="nl-NL" sz="240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3" name="Picture 12" descr="Te gekke beroepen die echt bestaan, Natalie Labarre | 9789025773458 |  Boeken | bo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406" y="1990726"/>
            <a:ext cx="2267594" cy="2918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612" y="1179229"/>
            <a:ext cx="10799388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Zelf/groep	Lezen/voorlezen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met de fietsen t/m blz. met de beroepengalerij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Taken verdelen en maken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schrijf-/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tekenopdracht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Presentatie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Tekening maken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beschouwing presenteren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76033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 gekke beroepen die echt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458867" y="2699599"/>
            <a:ext cx="3037392" cy="243380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289" y="2629018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290" y="4724605"/>
            <a:ext cx="551985" cy="524036"/>
          </a:xfrm>
          <a:prstGeom prst="rect">
            <a:avLst/>
          </a:prstGeom>
        </p:spPr>
      </p:pic>
      <p:sp>
        <p:nvSpPr>
          <p:cNvPr id="11" name="Tekstvak 16"/>
          <p:cNvSpPr txBox="1"/>
          <p:nvPr/>
        </p:nvSpPr>
        <p:spPr>
          <a:xfrm>
            <a:off x="696000" y="5458267"/>
            <a:ext cx="4417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Terugblik op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96000" y="5884132"/>
            <a:ext cx="1076936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Hadden we juist voorspeld?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voorspelling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Woordbonnen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eamboekje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woordenlijst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amenwerken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Nieuw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3222" y="3188325"/>
            <a:ext cx="4325445" cy="268097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 gekke beroepen die echt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4" name="Tekstvak 17"/>
          <p:cNvSpPr txBox="1"/>
          <p:nvPr/>
        </p:nvSpPr>
        <p:spPr>
          <a:xfrm>
            <a:off x="4087270" y="50400"/>
            <a:ext cx="7174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 gekke beroepen die echt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Voorspellen nieuw boek &amp; doel van de schrijver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12"/>
          <p:cNvSpPr txBox="1"/>
          <p:nvPr/>
        </p:nvSpPr>
        <p:spPr>
          <a:xfrm>
            <a:off x="776994" y="1494010"/>
            <a:ext cx="818236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Gooi met de dobbelsteen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Beantwoord de vraag op de kaart (aanwijzingen boek)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Wat is het doel van de schrijver?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64" y="261739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1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klassieker(s)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fascinerend(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ste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nauwkeurig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ontmantelen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siliconenkit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delict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egyptoloog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verval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adrenaline (het adrenalineniveau)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dat is geen kattenpis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(kleur)consulent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op in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werkschrift.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 gekke beroepen die echt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4969" y="4216400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55888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294703"/>
            <a:ext cx="5493785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met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beroepen-	galerij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blz. met het schip SS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BOE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(vraag &amp; 	antwoord)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aanvullen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blz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zeilbootje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schip SS BOE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852332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 gekke beroepen die echt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14"/>
          <p:cNvSpPr txBox="1"/>
          <p:nvPr/>
        </p:nvSpPr>
        <p:spPr>
          <a:xfrm>
            <a:off x="6367642" y="1300737"/>
            <a:ext cx="5493785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aanvullen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Opdracht bespreken</a:t>
            </a:r>
          </a:p>
        </p:txBody>
      </p:sp>
      <p:pic>
        <p:nvPicPr>
          <p:cNvPr id="22" name="Afbeelding 15">
            <a:extLst>
              <a:ext uri="{FF2B5EF4-FFF2-40B4-BE49-F238E27FC236}">
                <a16:creationId xmlns:a16="http://schemas.microsoft.com/office/drawing/2014/main" id="{613E373A-308B-4EC7-80D5-A49588CA54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869" y="2815045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950" y="4139727"/>
            <a:ext cx="2832100" cy="1852604"/>
          </a:xfrm>
          <a:prstGeom prst="rect">
            <a:avLst/>
          </a:prstGeom>
        </p:spPr>
      </p:pic>
      <p:pic>
        <p:nvPicPr>
          <p:cNvPr id="11" name="Afbeelding 15">
            <a:extLst>
              <a:ext uri="{FF2B5EF4-FFF2-40B4-BE49-F238E27FC236}">
                <a16:creationId xmlns:a16="http://schemas.microsoft.com/office/drawing/2014/main" id="{613E373A-308B-4EC7-80D5-A49588CA54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7" y="364429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73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Samenwerkvaardigheid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(tips &amp; tops)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doel van de schrijver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(vraag &amp; antwoord)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(vraag &amp; antwoord)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 gekke beroepen die echt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549" y="3079531"/>
            <a:ext cx="3575265" cy="233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 gekke beroepen die echt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4" y="1449388"/>
            <a:ext cx="1104197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twee zinnen beschrijven wat Mount Rushmore is.</a:t>
            </a:r>
          </a:p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beschrijven welke eigenschappen een speelgoedontwerper moet bezitten.</a:t>
            </a:r>
          </a:p>
        </p:txBody>
      </p:sp>
      <p:pic>
        <p:nvPicPr>
          <p:cNvPr id="8" name="Picture 7" descr="Te gekke beroepen die echt bestaan, Natalie Labarre | 9789025773458 |  Boeken | bol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437" y="2267301"/>
            <a:ext cx="2086860" cy="2811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803703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Mount Rushmore t/m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robot op het scherm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(vraag &amp; antwoord)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aanvullen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 gekke beroepen die echt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4437" y="840416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577821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39564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38874" y="1298914"/>
            <a:ext cx="5658836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(tips &amp; tops)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teamopdrachten (vraag &amp; antwoord)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(vraag &amp; antwoord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38874" y="8238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238874" y="41744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 gekke beroepen die echt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27" y="4540359"/>
            <a:ext cx="2546277" cy="1665634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298914"/>
            <a:ext cx="5309822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blz. met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kruiswoordpuzzel en blz.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de robot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het scherm 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82643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880697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81" y="429773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 gekke beroepen die echt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999" y="1449388"/>
            <a:ext cx="10800001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 maken met eigenschappen die mensen kunnen hebben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beroepen die daarbij passen.</a:t>
            </a:r>
          </a:p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de zin: ‘Elke kleur heeft z’n eigen persoonlijkheid en beïnvloedt ons humeur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.’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twee vragen verzinnen.</a:t>
            </a:r>
          </a:p>
        </p:txBody>
      </p:sp>
      <p:pic>
        <p:nvPicPr>
          <p:cNvPr id="13" name="Picture 12" descr="Te gekke beroepen die echt bestaan, Natalie Labarre | 9789025773458 |  Boeken | bol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406" y="2914055"/>
            <a:ext cx="2267594" cy="2898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2292</TotalTime>
  <Words>1285</Words>
  <Application>Microsoft Office PowerPoint</Application>
  <PresentationFormat>Widescreen</PresentationFormat>
  <Paragraphs>298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171</cp:revision>
  <dcterms:created xsi:type="dcterms:W3CDTF">2017-07-26T14:05:48Z</dcterms:created>
  <dcterms:modified xsi:type="dcterms:W3CDTF">2022-09-01T13:47:44Z</dcterms:modified>
</cp:coreProperties>
</file>